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89" r:id="rId2"/>
    <p:sldId id="321" r:id="rId3"/>
    <p:sldId id="324" r:id="rId4"/>
    <p:sldId id="323" r:id="rId5"/>
    <p:sldId id="325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43" autoAdjust="0"/>
    <p:restoredTop sz="88571" autoAdjust="0"/>
  </p:normalViewPr>
  <p:slideViewPr>
    <p:cSldViewPr>
      <p:cViewPr>
        <p:scale>
          <a:sx n="75" d="100"/>
          <a:sy n="75" d="100"/>
        </p:scale>
        <p:origin x="-738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6" d="100"/>
          <a:sy n="56" d="100"/>
        </p:scale>
        <p:origin x="-253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B1E1FE-96D6-4EAE-9F4D-7B326F4BED84}" type="datetimeFigureOut">
              <a:rPr lang="tr-TR" smtClean="0"/>
              <a:t>08.12.2010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47B37E-8413-4600-BB39-5433DF3D0B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0407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ABBC0D-357F-4475-88C4-2A1E3928C842}" type="datetimeFigureOut">
              <a:rPr lang="tr-TR" smtClean="0"/>
              <a:t>08.12.2010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976FFF-7E69-4068-9B02-B2C35C1107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0299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09FCCFD-03BA-4778-8517-68AD03A2BF06}" type="datetime1">
              <a:rPr lang="tr-TR" smtClean="0"/>
              <a:t>08.12.2010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WCF 4.0 ile Servie Yaklaşımı</a:t>
            </a:r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20E6F-B240-4F75-86DA-169C91CB831E}" type="datetime1">
              <a:rPr lang="tr-TR" smtClean="0"/>
              <a:t>08.12.2010</a:t>
            </a:fld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F6B6085-DD9E-4C4E-8F71-0C8BF9A28FAE}" type="datetime1">
              <a:rPr lang="tr-TR" smtClean="0"/>
              <a:t>08.12.2010</a:t>
            </a:fld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23850"/>
            <a:ext cx="8382000" cy="66638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81000" y="1447799"/>
            <a:ext cx="8382000" cy="19735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2968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8CB00-5D7A-49FF-AAB1-68786AD32947}" type="datetime1">
              <a:rPr lang="tr-TR" smtClean="0"/>
              <a:t>08.12.2010</a:t>
            </a:fld>
            <a:endParaRPr lang="tr-T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999" y="6317499"/>
            <a:ext cx="992743" cy="255907"/>
          </a:xfrm>
          <a:prstGeom prst="rect">
            <a:avLst/>
          </a:prstGeom>
        </p:spPr>
      </p:pic>
      <p:pic>
        <p:nvPicPr>
          <p:cNvPr id="15" name="Picture 2" descr="Mvp Log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5153" y="6298908"/>
            <a:ext cx="710685" cy="289012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83300" y="6261100"/>
            <a:ext cx="2667000" cy="365125"/>
          </a:xfrm>
        </p:spPr>
        <p:txBody>
          <a:bodyPr/>
          <a:lstStyle/>
          <a:p>
            <a:fld id="{9796718D-724B-4359-9FB6-29824D3C9605}" type="datetime1">
              <a:rPr lang="tr-TR" smtClean="0"/>
              <a:t>08.12.2010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nn-NO" dirty="0" smtClean="0"/>
              <a:t>WCF </a:t>
            </a:r>
            <a:r>
              <a:rPr lang="tr-TR" dirty="0" smtClean="0"/>
              <a:t>Öğreniyorum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6221794"/>
            <a:ext cx="608090" cy="4316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2429" y="6245942"/>
            <a:ext cx="563827" cy="3834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EC835EB-1B13-4445-92D6-5F8A10BC0953}" type="datetime1">
              <a:rPr lang="tr-TR" smtClean="0"/>
              <a:t>08.12.2010</a:t>
            </a:fld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6CF65CD-B69F-4BF4-84EB-4D57A13FE924}" type="datetime1">
              <a:rPr lang="tr-TR" smtClean="0"/>
              <a:t>08.12.2010</a:t>
            </a:fld>
            <a:endParaRPr lang="tr-T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B9BE-2016-4003-9FA9-78E36BBABC24}" type="datetime1">
              <a:rPr lang="tr-TR" smtClean="0"/>
              <a:t>08.12.2010</a:t>
            </a:fld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AEA-0D27-4350-AEA7-EE082E352098}" type="datetime1">
              <a:rPr lang="tr-TR" smtClean="0"/>
              <a:t>08.12.2010</a:t>
            </a:fld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0483-F9C2-408E-8142-1FD5AEC71A9C}" type="datetime1">
              <a:rPr lang="tr-TR" smtClean="0"/>
              <a:t>08.12.2010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006CB59-A331-40F3-9DEB-DF5B47A5652F}" type="datetime1">
              <a:rPr lang="tr-TR" smtClean="0"/>
              <a:t>08.12.2010</a:t>
            </a:fld>
            <a:endParaRPr lang="tr-T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3AC6C8A-DF98-48BF-97A6-5AD2F9F73054}" type="datetime1">
              <a:rPr lang="tr-TR" smtClean="0"/>
              <a:t>08.12.2010</a:t>
            </a:fld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999" y="6317499"/>
            <a:ext cx="992743" cy="255907"/>
          </a:xfrm>
          <a:prstGeom prst="rect">
            <a:avLst/>
          </a:prstGeom>
        </p:spPr>
      </p:pic>
      <p:pic>
        <p:nvPicPr>
          <p:cNvPr id="11" name="Picture 2" descr="Mvp Logo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15153" y="6298908"/>
            <a:ext cx="710685" cy="28901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Mvp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6107810"/>
            <a:ext cx="1428750" cy="58102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07504" y="613132"/>
            <a:ext cx="5827621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WCF Öğreniyorum</a:t>
            </a:r>
          </a:p>
          <a:p>
            <a:r>
              <a:rPr lang="tr-TR" sz="3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Ders 3 – Bindings(Bağlayıcılar)</a:t>
            </a:r>
          </a:p>
          <a:p>
            <a:endParaRPr lang="tr-TR" sz="36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Burak Selim ŞENYURT</a:t>
            </a:r>
          </a:p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MVP(Connected System Developer)</a:t>
            </a:r>
          </a:p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INETA Speaker</a:t>
            </a:r>
          </a:p>
          <a:p>
            <a:endParaRPr lang="tr-T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24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www.buraksenyurt.com</a:t>
            </a:r>
          </a:p>
          <a:p>
            <a:r>
              <a:rPr lang="tr-TR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selim@bsenyurt.com</a:t>
            </a:r>
          </a:p>
          <a:p>
            <a:r>
              <a:rPr lang="tr-TR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http://twitter.com/bsenyurt</a:t>
            </a:r>
          </a:p>
          <a:p>
            <a:r>
              <a:rPr lang="tr-TR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http://</a:t>
            </a:r>
            <a:r>
              <a:rPr lang="tr-TR" sz="24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friendfeed.com/burakselimsenyurt</a:t>
            </a:r>
            <a:br>
              <a:rPr lang="tr-TR" sz="24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24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</a:t>
            </a:r>
            <a:r>
              <a:rPr lang="tr-TR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://www.formspring.me/BurakSenyurt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687976"/>
            <a:ext cx="2592288" cy="31237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00562" y="6005946"/>
            <a:ext cx="1106872" cy="7857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20224" y="6088700"/>
            <a:ext cx="1026304" cy="6978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57363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Önceki Dersimizde</a:t>
            </a:r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WCF </a:t>
            </a:r>
            <a:r>
              <a:rPr lang="tr-TR" smtClean="0"/>
              <a:t>Öğreniyorum</a:t>
            </a:r>
            <a:endParaRPr lang="tr-TR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528192"/>
            <a:ext cx="8279832" cy="175679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tr-TR" sz="2000" i="1" dirty="0" smtClean="0">
                <a:solidFill>
                  <a:schemeClr val="accent2"/>
                </a:solidFill>
              </a:rPr>
              <a:t>WCF Service Application </a:t>
            </a:r>
            <a:r>
              <a:rPr lang="tr-TR" sz="2000" dirty="0" smtClean="0"/>
              <a:t>şablonunu inceledik.</a:t>
            </a:r>
          </a:p>
          <a:p>
            <a:pPr>
              <a:spcBef>
                <a:spcPts val="0"/>
              </a:spcBef>
            </a:pPr>
            <a:r>
              <a:rPr lang="tr-TR" sz="2000" i="1" dirty="0">
                <a:solidFill>
                  <a:schemeClr val="accent2"/>
                </a:solidFill>
              </a:rPr>
              <a:t>Entity Framework </a:t>
            </a:r>
            <a:r>
              <a:rPr lang="tr-TR" sz="2000" dirty="0"/>
              <a:t>tabanlı bir kütüphane kullandık</a:t>
            </a:r>
            <a:r>
              <a:rPr lang="tr-TR" sz="2000" dirty="0" smtClean="0"/>
              <a:t>.</a:t>
            </a:r>
          </a:p>
          <a:p>
            <a:pPr>
              <a:spcBef>
                <a:spcPts val="0"/>
              </a:spcBef>
            </a:pPr>
            <a:r>
              <a:rPr lang="tr-TR" sz="2000" dirty="0" smtClean="0"/>
              <a:t>Servis ayarlarında </a:t>
            </a:r>
            <a:r>
              <a:rPr lang="tr-TR" sz="2000" i="1" dirty="0">
                <a:solidFill>
                  <a:schemeClr val="accent2"/>
                </a:solidFill>
              </a:rPr>
              <a:t>Microsoft Service Configuration Editor</a:t>
            </a:r>
            <a:r>
              <a:rPr lang="tr-TR" sz="2000" dirty="0" smtClean="0"/>
              <a:t>’ ünden yararlandık.</a:t>
            </a:r>
          </a:p>
          <a:p>
            <a:pPr>
              <a:spcBef>
                <a:spcPts val="0"/>
              </a:spcBef>
            </a:pPr>
            <a:r>
              <a:rPr lang="tr-TR" sz="2000" dirty="0" smtClean="0"/>
              <a:t>Veri Sözleşmelerini, </a:t>
            </a:r>
            <a:r>
              <a:rPr lang="tr-TR" sz="2000" i="1" dirty="0">
                <a:solidFill>
                  <a:schemeClr val="accent2"/>
                </a:solidFill>
              </a:rPr>
              <a:t>Surrogate</a:t>
            </a:r>
            <a:r>
              <a:rPr lang="tr-TR" sz="2000" dirty="0" smtClean="0"/>
              <a:t> </a:t>
            </a:r>
            <a:r>
              <a:rPr lang="tr-TR" sz="2000" i="1" dirty="0">
                <a:solidFill>
                  <a:schemeClr val="accent2"/>
                </a:solidFill>
              </a:rPr>
              <a:t>Type</a:t>
            </a:r>
            <a:r>
              <a:rPr lang="tr-TR" sz="2000" dirty="0" smtClean="0"/>
              <a:t> tipinden ele aldık.</a:t>
            </a:r>
          </a:p>
          <a:p>
            <a:pPr>
              <a:spcBef>
                <a:spcPts val="0"/>
              </a:spcBef>
            </a:pPr>
            <a:r>
              <a:rPr lang="tr-TR" sz="2000" dirty="0" smtClean="0"/>
              <a:t>Bu </a:t>
            </a:r>
            <a:r>
              <a:rPr lang="tr-TR" sz="2000" dirty="0"/>
              <a:t>sözleşmeleri </a:t>
            </a:r>
            <a:r>
              <a:rPr lang="tr-TR" sz="2000" dirty="0" smtClean="0"/>
              <a:t>kullanan örnek </a:t>
            </a:r>
            <a:r>
              <a:rPr lang="tr-TR" sz="2000" dirty="0"/>
              <a:t>bir istemci </a:t>
            </a:r>
            <a:r>
              <a:rPr lang="tr-TR" sz="2000" dirty="0" smtClean="0"/>
              <a:t>uygulama yazdık</a:t>
            </a:r>
            <a:r>
              <a:rPr lang="tr-TR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26104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Bu Dersimizde</a:t>
            </a:r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WCF </a:t>
            </a:r>
            <a:r>
              <a:rPr lang="tr-TR" smtClean="0"/>
              <a:t>Öğreniyorum</a:t>
            </a:r>
            <a:endParaRPr lang="tr-TR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400" i="1" dirty="0">
                <a:solidFill>
                  <a:schemeClr val="accent2"/>
                </a:solidFill>
              </a:rPr>
              <a:t>Bağlayıcıları(Bindings)</a:t>
            </a:r>
            <a:r>
              <a:rPr lang="tr-TR" sz="2400" dirty="0"/>
              <a:t> anlamaya </a:t>
            </a:r>
            <a:r>
              <a:rPr lang="tr-TR" sz="2400" smtClean="0"/>
              <a:t>çalışacağız.</a:t>
            </a:r>
            <a:endParaRPr lang="tr-TR" sz="2100" dirty="0"/>
          </a:p>
        </p:txBody>
      </p:sp>
    </p:spTree>
    <p:extLst>
      <p:ext uri="{BB962C8B-B14F-4D97-AF65-F5344CB8AC3E}">
        <p14:creationId xmlns:p14="http://schemas.microsoft.com/office/powerpoint/2010/main" val="3812765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Bağlayıcı Çeşitleri</a:t>
            </a:r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WCF </a:t>
            </a:r>
            <a:r>
              <a:rPr lang="tr-TR" smtClean="0"/>
              <a:t>Öğreniyorum</a:t>
            </a:r>
            <a:endParaRPr lang="tr-T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9966952"/>
              </p:ext>
            </p:extLst>
          </p:nvPr>
        </p:nvGraphicFramePr>
        <p:xfrm>
          <a:off x="395536" y="1700808"/>
          <a:ext cx="8424936" cy="442989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1661751"/>
                <a:gridCol w="1746247"/>
                <a:gridCol w="5016938"/>
              </a:tblGrid>
              <a:tr h="337884"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Bağlayıcı .Net Tipi</a:t>
                      </a:r>
                      <a:endParaRPr lang="tr-TR" sz="1200" b="1" i="0" u="none" strike="noStrike" dirty="0">
                        <a:solidFill>
                          <a:schemeClr val="bg1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config dosyasındaki karşılığı</a:t>
                      </a:r>
                      <a:endParaRPr lang="tr-TR" sz="1200" b="1" i="0" u="none" strike="noStrike" dirty="0">
                        <a:solidFill>
                          <a:schemeClr val="bg1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Açıklama</a:t>
                      </a:r>
                      <a:endParaRPr lang="tr-TR" sz="1200" b="1" i="0" u="none" strike="noStrike" dirty="0">
                        <a:solidFill>
                          <a:schemeClr val="bg1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</a:tr>
              <a:tr h="337884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tr-T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BasicHttpBinding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tr-T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&lt;basicHttpBinding&gt;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u="none" strike="noStrike" dirty="0">
                          <a:effectLst/>
                        </a:rPr>
                        <a:t>WS-Basic profilidir. Standart Asp.Net Xml Web Service' lerin kullandığı standarttır. HTTP iletişim protokolü ve text/XML encoding kullanır.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37884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tr-T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WSHttpBinding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tr-T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&lt;wsHttpBinding&gt;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u="none" strike="noStrike">
                          <a:effectLst/>
                        </a:rPr>
                        <a:t>Non-Duplex servis sözleşmeleri için uygun olan güvenli ve interoperable bağlayıcıdır.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37884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tr-T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WS2007HttpBinding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tr-T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&lt;ws2007HttpBinding&gt;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Security, ReliableSession, TransactionFlow destekli interoperable bağlayıcıdır.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37884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tr-T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WSDualHttpBinding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tr-T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&lt;wsDualHttpBinding&gt;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u="none" strike="noStrike">
                          <a:effectLst/>
                        </a:rPr>
                        <a:t>Duplex servis sözleşmeleri veya SOAP ara katmanları ile iletişim için uygun olan güvenli ve interoperable bağlayıcıdır.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37884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tr-T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WSFederationHttpBinding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tr-T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&lt;wsFederationHttpBinding&gt;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u="none" strike="noStrike">
                          <a:effectLst/>
                        </a:rPr>
                        <a:t>WS-Federation protokolünü baz alarak organizasyonlara uygulanan ve etkili atuhenticate, authorize işlemlerini destekleyen bağlayıcıdır.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37884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tr-T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WS2007FederationHttpBinding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tr-T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&lt;ws2007FederationHttpBinding&gt;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u="none" strike="noStrike" dirty="0">
                          <a:effectLst/>
                        </a:rPr>
                        <a:t>Federated Security desteği olan , güvenli, interoperable ve WS2007HttpBinding türevli bağlayıcıdır.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37884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tr-T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NetTcpBinding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tr-T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&lt;netTcpBinding&gt;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u="none" strike="noStrike" dirty="0">
                          <a:effectLst/>
                        </a:rPr>
                        <a:t>WCF uygulamaları arasıdna cross-machine iletişimde değerlendirilen güvenli bağlayıcıdır.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37884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tr-T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NetNamedPipeBinding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tr-T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&lt;netNamedPipeBinding&gt;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u="none" strike="noStrike" dirty="0">
                          <a:effectLst/>
                        </a:rPr>
                        <a:t>Makine üstü WCF uygulamaları arasındaki iç iletişimde güvenli, güvenilir(relaible), optimize edilmiş bağlayıcıdır.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37884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tr-T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NetMsmqBinding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tr-T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&lt;netMsmqBinding&gt;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u="none" strike="noStrike" dirty="0">
                          <a:effectLst/>
                        </a:rPr>
                        <a:t>WCF uygulamaları arasında Cross-Machine iletişimde kuyruk(Queue) mantığını kullandıran bağlayıcıdır.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37884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tr-T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NetPeerTcpBinding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tr-T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&lt;netPeerTcpBinding&gt;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u="none" strike="noStrike" dirty="0">
                          <a:effectLst/>
                        </a:rPr>
                        <a:t>Multi-Machine bağlantılarda güvenli iletişimi destekleyen bağlayıcıdır.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37884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tr-T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WebHttpBinding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tr-T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&lt;webHttpBinding&gt;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u="none" strike="noStrike" dirty="0">
                          <a:effectLst/>
                        </a:rPr>
                        <a:t>SOAP mesajları yerine HTTP taleplerini değerlendiren (Get,Post,Put,Delete) bağlayıcıdır.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37884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tr-T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MsmqIntegrationBinding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tr-T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&lt;msmqIntegrationBinding&gt;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000" u="none" strike="noStrike" dirty="0">
                          <a:effectLst/>
                        </a:rPr>
                        <a:t>WCF uygulamaları ile Message Queuing uygulamaları arasında cross-machine iletişimi sağlayan bağlayıcıdır.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1814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Bağlayıcı Özellikleri</a:t>
            </a:r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WCF </a:t>
            </a:r>
            <a:r>
              <a:rPr lang="tr-TR" smtClean="0"/>
              <a:t>Öğreniyorum</a:t>
            </a:r>
            <a:endParaRPr lang="tr-TR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9057199"/>
              </p:ext>
            </p:extLst>
          </p:nvPr>
        </p:nvGraphicFramePr>
        <p:xfrm>
          <a:off x="251520" y="1700806"/>
          <a:ext cx="8784974" cy="3744422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1888015"/>
                <a:gridCol w="1472137"/>
                <a:gridCol w="2075713"/>
                <a:gridCol w="2090434"/>
                <a:gridCol w="783912"/>
                <a:gridCol w="474763"/>
              </a:tblGrid>
              <a:tr h="441414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Binding</a:t>
                      </a:r>
                      <a:endParaRPr lang="tr-TR" sz="1100" b="1" i="0" u="none" strike="noStrike" dirty="0">
                        <a:solidFill>
                          <a:schemeClr val="bg1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Interoperability</a:t>
                      </a:r>
                      <a:endParaRPr lang="tr-TR" sz="1100" b="1" i="0" u="none" strike="noStrike" dirty="0">
                        <a:solidFill>
                          <a:schemeClr val="bg1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Security (Default)</a:t>
                      </a:r>
                      <a:endParaRPr lang="tr-TR" sz="1100" b="1" i="0" u="none" strike="noStrike" dirty="0">
                        <a:solidFill>
                          <a:schemeClr val="bg1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Session (Default)</a:t>
                      </a:r>
                      <a:endParaRPr lang="tr-TR" sz="1100" b="1" i="0" u="none" strike="noStrike" dirty="0">
                        <a:solidFill>
                          <a:schemeClr val="bg1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Transactions</a:t>
                      </a:r>
                      <a:endParaRPr lang="tr-TR" sz="1100" b="1" i="0" u="none" strike="noStrike" dirty="0">
                        <a:solidFill>
                          <a:schemeClr val="bg1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Duplex</a:t>
                      </a:r>
                      <a:endParaRPr lang="tr-TR" sz="1100" b="1" i="0" u="none" strike="noStrike" dirty="0">
                        <a:solidFill>
                          <a:schemeClr val="bg1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</a:tr>
              <a:tr h="24354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BasicHttpBinding</a:t>
                      </a:r>
                      <a:endParaRPr lang="tr-TR" sz="1100" b="1" i="0" u="none" strike="noStrike" dirty="0">
                        <a:solidFill>
                          <a:schemeClr val="bg1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Basic Profile 1.1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(None), Transport, Message, Mixed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None, (None)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(None)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n/a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</a:tr>
              <a:tr h="24354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WSHttpBinding</a:t>
                      </a:r>
                      <a:endParaRPr lang="tr-TR" sz="1100" b="1" i="0" u="none" strike="noStrike" dirty="0">
                        <a:solidFill>
                          <a:schemeClr val="bg1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 dirty="0">
                          <a:effectLst/>
                        </a:rPr>
                        <a:t>WS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None, Transport, (Message), Mixed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(None), Transport, Reliable Session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(None), Yes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n/a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</a:tr>
              <a:tr h="867608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WS2007HttpBinding</a:t>
                      </a:r>
                      <a:endParaRPr lang="tr-TR" sz="1100" b="1" i="0" u="none" strike="noStrike" dirty="0">
                        <a:solidFill>
                          <a:schemeClr val="bg1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 dirty="0">
                          <a:effectLst/>
                        </a:rPr>
                        <a:t>WS-Security, WS-Trust, WS-SecureConversation, WS-SecurityPolicy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 dirty="0">
                          <a:effectLst/>
                        </a:rPr>
                        <a:t>None, Transport, (Message), Mixed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(None), Transport, Reliable Session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(None), Yes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n/a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</a:tr>
              <a:tr h="24354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u="none" strike="noStrike">
                          <a:solidFill>
                            <a:schemeClr val="bg1"/>
                          </a:solidFill>
                          <a:effectLst/>
                        </a:rPr>
                        <a:t>WSDualHttpBinding</a:t>
                      </a:r>
                      <a:endParaRPr lang="tr-TR" sz="1100" b="1" i="0" u="none" strike="noStrike">
                        <a:solidFill>
                          <a:schemeClr val="bg1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WS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None, (Message)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(Reliable Session)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(None), Yes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Yes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</a:tr>
              <a:tr h="24354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WSFederationHttpBinding</a:t>
                      </a:r>
                      <a:endParaRPr lang="tr-TR" sz="1100" b="1" i="0" u="none" strike="noStrike" dirty="0">
                        <a:solidFill>
                          <a:schemeClr val="bg1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WS-Federation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None, (Message), Mixed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(None), Reliable Session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(None), Yes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No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</a:tr>
              <a:tr h="24354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WS2007FederationHttpBinding</a:t>
                      </a:r>
                      <a:endParaRPr lang="tr-TR" sz="1100" b="1" i="0" u="none" strike="noStrike" dirty="0">
                        <a:solidFill>
                          <a:schemeClr val="bg1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WS-Federation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None, (Message), Mixed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(None), Reliable Session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(None), Yes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No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</a:tr>
              <a:tr h="24354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NetTcpBinding</a:t>
                      </a:r>
                      <a:endParaRPr lang="tr-TR" sz="1100" b="1" i="0" u="none" strike="noStrike" dirty="0">
                        <a:solidFill>
                          <a:schemeClr val="bg1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.NET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None, (Transport), Message,Mixed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Reliable Session, (Transport)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(None), Yes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Yes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</a:tr>
              <a:tr h="24354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NetNamedPipeBinding</a:t>
                      </a:r>
                      <a:endParaRPr lang="tr-TR" sz="1100" b="1" i="0" u="none" strike="noStrike" dirty="0">
                        <a:solidFill>
                          <a:schemeClr val="bg1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.NET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None,(Transport)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None, (Transport)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(None), Yes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Yes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</a:tr>
              <a:tr h="24354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NetMsmqBinding</a:t>
                      </a:r>
                      <a:endParaRPr lang="tr-TR" sz="1100" b="1" i="0" u="none" strike="noStrike" dirty="0">
                        <a:solidFill>
                          <a:schemeClr val="bg1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.NET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 dirty="0">
                          <a:effectLst/>
                        </a:rPr>
                        <a:t>None, Message, (Transport), Both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(None)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(None), Yes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No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</a:tr>
              <a:tr h="24354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NetPeerTcpBinding</a:t>
                      </a:r>
                      <a:endParaRPr lang="tr-TR" sz="1100" b="1" i="0" u="none" strike="noStrike" dirty="0">
                        <a:solidFill>
                          <a:schemeClr val="bg1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 dirty="0">
                          <a:effectLst/>
                        </a:rPr>
                        <a:t>Peer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 dirty="0">
                          <a:effectLst/>
                        </a:rPr>
                        <a:t>None, Message, (Transport), Mixed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 dirty="0">
                          <a:effectLst/>
                        </a:rPr>
                        <a:t>(None)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 dirty="0">
                          <a:effectLst/>
                        </a:rPr>
                        <a:t>(None)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 dirty="0">
                          <a:effectLst/>
                        </a:rPr>
                        <a:t>Yes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</a:tr>
              <a:tr h="24354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MsmqIntegrationBinding</a:t>
                      </a:r>
                      <a:endParaRPr lang="tr-TR" sz="1100" b="1" i="0" u="none" strike="noStrike" dirty="0">
                        <a:solidFill>
                          <a:schemeClr val="bg1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 dirty="0">
                          <a:effectLst/>
                        </a:rPr>
                        <a:t>MSMQ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None, (Transport)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(None)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>
                          <a:effectLst/>
                        </a:rPr>
                        <a:t>(None), Yes</a:t>
                      </a:r>
                      <a:endParaRPr lang="tr-TR" sz="1100" b="0" i="0" u="none" strike="noStrike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100" u="none" strike="noStrike" dirty="0">
                          <a:effectLst/>
                        </a:rPr>
                        <a:t>n/a</a:t>
                      </a:r>
                      <a:endParaRPr lang="tr-TR" sz="1100" b="0" i="0" u="none" strike="noStrike" dirty="0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93507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1313</TotalTime>
  <Words>516</Words>
  <Application>Microsoft Office PowerPoint</Application>
  <PresentationFormat>On-screen Show (4:3)</PresentationFormat>
  <Paragraphs>136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Median</vt:lpstr>
      <vt:lpstr>PowerPoint Presentation</vt:lpstr>
      <vt:lpstr>Önceki Dersimizde</vt:lpstr>
      <vt:lpstr>Bu Dersimizde</vt:lpstr>
      <vt:lpstr>Bağlayıcı Çeşitleri</vt:lpstr>
      <vt:lpstr>Bağlayıcı Özellikleri</vt:lpstr>
    </vt:vector>
  </TitlesOfParts>
  <Company>Innova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WCF ile Servis Yaklaşımı</dc:title>
  <dc:creator>bsenyurt</dc:creator>
  <cp:keywords>wcf;wcf 4.0;soa;service oriented architecture;windows communication foundation</cp:keywords>
  <cp:lastModifiedBy>bsenyurt</cp:lastModifiedBy>
  <cp:revision>465</cp:revision>
  <dcterms:created xsi:type="dcterms:W3CDTF">2010-03-29T21:25:38Z</dcterms:created>
  <dcterms:modified xsi:type="dcterms:W3CDTF">2010-12-08T18:10:54Z</dcterms:modified>
</cp:coreProperties>
</file>