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89" r:id="rId2"/>
    <p:sldId id="321" r:id="rId3"/>
    <p:sldId id="324" r:id="rId4"/>
    <p:sldId id="325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27" autoAdjust="0"/>
    <p:restoredTop sz="89748" autoAdjust="0"/>
  </p:normalViewPr>
  <p:slideViewPr>
    <p:cSldViewPr>
      <p:cViewPr>
        <p:scale>
          <a:sx n="64" d="100"/>
          <a:sy n="64" d="100"/>
        </p:scale>
        <p:origin x="-1242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6" d="100"/>
          <a:sy n="56" d="100"/>
        </p:scale>
        <p:origin x="-253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1E1FE-96D6-4EAE-9F4D-7B326F4BED84}" type="datetimeFigureOut">
              <a:rPr lang="tr-TR" smtClean="0"/>
              <a:t>03.12.2010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7B37E-8413-4600-BB39-5433DF3D0B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407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BBC0D-357F-4475-88C4-2A1E3928C842}" type="datetimeFigureOut">
              <a:rPr lang="tr-TR" smtClean="0"/>
              <a:t>03.12.2010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976FFF-7E69-4068-9B02-B2C35C1107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0299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09FCCFD-03BA-4778-8517-68AD03A2BF06}" type="datetime1">
              <a:rPr lang="tr-TR" smtClean="0"/>
              <a:t>03.12.2010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WCF 4.0 ile Servie Yaklaşımı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20E6F-B240-4F75-86DA-169C91CB831E}" type="datetime1">
              <a:rPr lang="tr-TR" smtClean="0"/>
              <a:t>03.12.2010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F6B6085-DD9E-4C4E-8F71-0C8BF9A28FAE}" type="datetime1">
              <a:rPr lang="tr-TR" smtClean="0"/>
              <a:t>03.12.2010</a:t>
            </a:fld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23850"/>
            <a:ext cx="8382000" cy="6663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81000" y="1447799"/>
            <a:ext cx="8382000" cy="19735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2968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8CB00-5D7A-49FF-AAB1-68786AD32947}" type="datetime1">
              <a:rPr lang="tr-TR" smtClean="0"/>
              <a:t>03.12.2010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999" y="6317499"/>
            <a:ext cx="992743" cy="255907"/>
          </a:xfrm>
          <a:prstGeom prst="rect">
            <a:avLst/>
          </a:prstGeom>
        </p:spPr>
      </p:pic>
      <p:pic>
        <p:nvPicPr>
          <p:cNvPr id="15" name="Picture 2" descr="Mvp 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5153" y="6298908"/>
            <a:ext cx="710685" cy="289012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83300" y="6261100"/>
            <a:ext cx="2667000" cy="365125"/>
          </a:xfrm>
        </p:spPr>
        <p:txBody>
          <a:bodyPr/>
          <a:lstStyle/>
          <a:p>
            <a:fld id="{9796718D-724B-4359-9FB6-29824D3C9605}" type="datetime1">
              <a:rPr lang="tr-TR" smtClean="0"/>
              <a:t>03.12.2010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nn-NO" dirty="0" smtClean="0"/>
              <a:t>WCF </a:t>
            </a:r>
            <a:r>
              <a:rPr lang="tr-TR" dirty="0" smtClean="0"/>
              <a:t>Öğreniyorum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6221794"/>
            <a:ext cx="608090" cy="4316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2429" y="6245942"/>
            <a:ext cx="563827" cy="3834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EC835EB-1B13-4445-92D6-5F8A10BC0953}" type="datetime1">
              <a:rPr lang="tr-TR" smtClean="0"/>
              <a:t>03.12.2010</a:t>
            </a:fld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6CF65CD-B69F-4BF4-84EB-4D57A13FE924}" type="datetime1">
              <a:rPr lang="tr-TR" smtClean="0"/>
              <a:t>03.12.2010</a:t>
            </a:fld>
            <a:endParaRPr lang="tr-T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B9BE-2016-4003-9FA9-78E36BBABC24}" type="datetime1">
              <a:rPr lang="tr-TR" smtClean="0"/>
              <a:t>03.12.2010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AEA-0D27-4350-AEA7-EE082E352098}" type="datetime1">
              <a:rPr lang="tr-TR" smtClean="0"/>
              <a:t>03.12.2010</a:t>
            </a:fld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E0483-F9C2-408E-8142-1FD5AEC71A9C}" type="datetime1">
              <a:rPr lang="tr-TR" smtClean="0"/>
              <a:t>03.12.2010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006CB59-A331-40F3-9DEB-DF5B47A5652F}" type="datetime1">
              <a:rPr lang="tr-TR" smtClean="0"/>
              <a:t>03.12.2010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3AC6C8A-DF98-48BF-97A6-5AD2F9F73054}" type="datetime1">
              <a:rPr lang="tr-TR" smtClean="0"/>
              <a:t>03.12.2010</a:t>
            </a:fld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A3F06D1-C4D3-4EB0-AEEF-0B4D551C5577}" type="slidenum">
              <a:rPr lang="tr-TR" smtClean="0"/>
              <a:t>‹#›</a:t>
            </a:fld>
            <a:endParaRPr lang="tr-TR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999" y="6317499"/>
            <a:ext cx="992743" cy="255907"/>
          </a:xfrm>
          <a:prstGeom prst="rect">
            <a:avLst/>
          </a:prstGeom>
        </p:spPr>
      </p:pic>
      <p:pic>
        <p:nvPicPr>
          <p:cNvPr id="11" name="Picture 2" descr="Mvp Logo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15153" y="6298908"/>
            <a:ext cx="710685" cy="2890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Mvp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6107810"/>
            <a:ext cx="1428750" cy="58102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7504" y="613132"/>
            <a:ext cx="5334666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WCF Öğreniyorum</a:t>
            </a:r>
          </a:p>
          <a:p>
            <a:r>
              <a:rPr lang="tr-TR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Ders 2 – Veri Sözleşmeleri II</a:t>
            </a:r>
          </a:p>
          <a:p>
            <a:endParaRPr lang="tr-TR" sz="3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Burak Selim ŞENYURT</a:t>
            </a: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MVP(Connected System Developer)</a:t>
            </a:r>
          </a:p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INETA Speaker</a:t>
            </a:r>
          </a:p>
          <a:p>
            <a:endParaRPr lang="tr-T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www.buraksenyurt.com</a:t>
            </a:r>
          </a:p>
          <a:p>
            <a:r>
              <a:rPr lang="tr-TR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selim@bsenyurt.com</a:t>
            </a:r>
          </a:p>
          <a:p>
            <a:r>
              <a:rPr lang="tr-TR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http://twitter.com/bsenyurt</a:t>
            </a:r>
          </a:p>
          <a:p>
            <a:r>
              <a:rPr lang="tr-TR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</a:t>
            </a:r>
            <a:r>
              <a:rPr lang="tr-TR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friendfeed.com/burakselimsenyurt</a:t>
            </a:r>
            <a:br>
              <a:rPr lang="tr-TR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</a:t>
            </a:r>
            <a:r>
              <a:rPr lang="tr-TR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://www.formspring.me/BurakSenyurt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687976"/>
            <a:ext cx="2592288" cy="31237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2" y="6005946"/>
            <a:ext cx="1106872" cy="7857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20224" y="6088700"/>
            <a:ext cx="1026304" cy="6978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57363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Önceki Dersimizde</a:t>
            </a:r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WCF </a:t>
            </a:r>
            <a:r>
              <a:rPr lang="tr-TR" smtClean="0"/>
              <a:t>Öğreniyorum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528192"/>
            <a:ext cx="8153400" cy="442108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sz="2000" dirty="0" smtClean="0"/>
              <a:t>WCF </a:t>
            </a:r>
            <a:r>
              <a:rPr lang="tr-TR" sz="2000" i="1" dirty="0">
                <a:solidFill>
                  <a:schemeClr val="accent2"/>
                </a:solidFill>
              </a:rPr>
              <a:t>Veri Sözleşmelerini(Data Contracts) </a:t>
            </a:r>
            <a:r>
              <a:rPr lang="tr-TR" sz="2000" dirty="0" smtClean="0"/>
              <a:t>inceledik.</a:t>
            </a:r>
          </a:p>
          <a:p>
            <a:pPr lvl="1">
              <a:spcBef>
                <a:spcPts val="0"/>
              </a:spcBef>
            </a:pPr>
            <a:r>
              <a:rPr lang="tr-TR" sz="2000" i="1" dirty="0">
                <a:solidFill>
                  <a:schemeClr val="accent2"/>
                </a:solidFill>
              </a:rPr>
              <a:t>DataContract</a:t>
            </a:r>
          </a:p>
          <a:p>
            <a:pPr lvl="1">
              <a:spcBef>
                <a:spcPts val="0"/>
              </a:spcBef>
            </a:pPr>
            <a:r>
              <a:rPr lang="tr-TR" sz="2000" i="1" dirty="0">
                <a:solidFill>
                  <a:schemeClr val="accent2"/>
                </a:solidFill>
              </a:rPr>
              <a:t>DataMember</a:t>
            </a:r>
          </a:p>
          <a:p>
            <a:pPr lvl="1">
              <a:spcBef>
                <a:spcPts val="0"/>
              </a:spcBef>
            </a:pPr>
            <a:r>
              <a:rPr lang="tr-TR" sz="2000" i="1" dirty="0">
                <a:solidFill>
                  <a:schemeClr val="accent2"/>
                </a:solidFill>
              </a:rPr>
              <a:t>EnumMember</a:t>
            </a:r>
          </a:p>
          <a:p>
            <a:pPr lvl="1">
              <a:spcBef>
                <a:spcPts val="0"/>
              </a:spcBef>
            </a:pPr>
            <a:r>
              <a:rPr lang="tr-TR" sz="2000" i="1" dirty="0">
                <a:solidFill>
                  <a:schemeClr val="accent2"/>
                </a:solidFill>
              </a:rPr>
              <a:t>KnowType</a:t>
            </a:r>
            <a:endParaRPr lang="tr-TR" sz="2000" i="1" dirty="0">
              <a:solidFill>
                <a:schemeClr val="accent2"/>
              </a:solidFill>
            </a:endParaRPr>
          </a:p>
          <a:p>
            <a:pPr>
              <a:spcBef>
                <a:spcPts val="0"/>
              </a:spcBef>
            </a:pPr>
            <a:r>
              <a:rPr lang="tr-TR" sz="2000" dirty="0" smtClean="0"/>
              <a:t>Örnek WCF proje şablonu olarak </a:t>
            </a:r>
            <a:r>
              <a:rPr lang="tr-TR" sz="2000" i="1" dirty="0" smtClean="0">
                <a:solidFill>
                  <a:schemeClr val="accent2"/>
                </a:solidFill>
              </a:rPr>
              <a:t>WCF Service Library</a:t>
            </a:r>
            <a:r>
              <a:rPr lang="tr-TR" sz="2000" dirty="0" smtClean="0"/>
              <a:t>’ yi kullandık.</a:t>
            </a:r>
          </a:p>
          <a:p>
            <a:pPr lvl="1">
              <a:spcBef>
                <a:spcPts val="0"/>
              </a:spcBef>
            </a:pPr>
            <a:r>
              <a:rPr lang="tr-TR" sz="2000" i="1" dirty="0">
                <a:solidFill>
                  <a:schemeClr val="accent2"/>
                </a:solidFill>
              </a:rPr>
              <a:t>WcfSvcHost</a:t>
            </a:r>
          </a:p>
          <a:p>
            <a:pPr lvl="1">
              <a:spcBef>
                <a:spcPts val="0"/>
              </a:spcBef>
            </a:pPr>
            <a:r>
              <a:rPr lang="tr-TR" sz="2000" i="1" dirty="0">
                <a:solidFill>
                  <a:schemeClr val="accent2"/>
                </a:solidFill>
              </a:rPr>
              <a:t>WcfTestClient</a:t>
            </a:r>
          </a:p>
        </p:txBody>
      </p:sp>
    </p:spTree>
    <p:extLst>
      <p:ext uri="{BB962C8B-B14F-4D97-AF65-F5344CB8AC3E}">
        <p14:creationId xmlns:p14="http://schemas.microsoft.com/office/powerpoint/2010/main" val="362610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 Dersimizde</a:t>
            </a:r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WCF </a:t>
            </a:r>
            <a:r>
              <a:rPr lang="tr-TR" smtClean="0"/>
              <a:t>Öğreniyorum</a:t>
            </a:r>
            <a:endParaRPr lang="tr-T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79832" cy="2764904"/>
          </a:xfrm>
        </p:spPr>
        <p:txBody>
          <a:bodyPr>
            <a:normAutofit/>
          </a:bodyPr>
          <a:lstStyle/>
          <a:p>
            <a:r>
              <a:rPr lang="tr-TR" sz="2000" i="1" dirty="0">
                <a:solidFill>
                  <a:schemeClr val="accent2"/>
                </a:solidFill>
              </a:rPr>
              <a:t>WCF Service Application </a:t>
            </a:r>
            <a:r>
              <a:rPr lang="tr-TR" sz="2000" dirty="0"/>
              <a:t>şablonunu </a:t>
            </a:r>
            <a:r>
              <a:rPr lang="tr-TR" sz="2000" dirty="0" smtClean="0"/>
              <a:t>kullanarak servis geliştirecek ve yayınlayacağız</a:t>
            </a:r>
            <a:r>
              <a:rPr lang="tr-TR" sz="2000" dirty="0" smtClean="0"/>
              <a:t>.</a:t>
            </a:r>
          </a:p>
          <a:p>
            <a:r>
              <a:rPr lang="tr-TR" sz="2000" i="1" dirty="0" smtClean="0">
                <a:solidFill>
                  <a:schemeClr val="accent2"/>
                </a:solidFill>
              </a:rPr>
              <a:t>Ado.Net Entity Framework </a:t>
            </a:r>
            <a:r>
              <a:rPr lang="tr-TR" sz="2000" dirty="0" smtClean="0"/>
              <a:t>modelini kullanan bir servis operasyonunu işin içerisine katacağız.</a:t>
            </a:r>
            <a:endParaRPr lang="tr-TR" sz="2000" dirty="0"/>
          </a:p>
          <a:p>
            <a:r>
              <a:rPr lang="tr-TR" sz="2000" i="1" dirty="0">
                <a:solidFill>
                  <a:schemeClr val="accent2"/>
                </a:solidFill>
              </a:rPr>
              <a:t>Data Contract </a:t>
            </a:r>
            <a:r>
              <a:rPr lang="tr-TR" sz="2000" dirty="0" smtClean="0"/>
              <a:t>yayınlarını tüketecek bir </a:t>
            </a:r>
            <a:r>
              <a:rPr lang="tr-TR" sz="2000" i="1" dirty="0" smtClean="0">
                <a:solidFill>
                  <a:schemeClr val="accent2"/>
                </a:solidFill>
              </a:rPr>
              <a:t>istemci uygulama(Client Application)</a:t>
            </a:r>
            <a:r>
              <a:rPr lang="tr-TR" sz="2000" dirty="0" smtClean="0"/>
              <a:t> geliştireceğiz.</a:t>
            </a:r>
          </a:p>
          <a:p>
            <a:r>
              <a:rPr lang="tr-TR" sz="2000" i="1" dirty="0">
                <a:solidFill>
                  <a:schemeClr val="accent2"/>
                </a:solidFill>
              </a:rPr>
              <a:t>Surrogate Type </a:t>
            </a:r>
            <a:r>
              <a:rPr lang="tr-TR" sz="2000" dirty="0" smtClean="0"/>
              <a:t>olarak </a:t>
            </a:r>
            <a:r>
              <a:rPr lang="tr-TR" sz="2000" i="1" dirty="0" smtClean="0">
                <a:solidFill>
                  <a:schemeClr val="accent2"/>
                </a:solidFill>
              </a:rPr>
              <a:t>veri sözleşmelerini(Data Contracts)</a:t>
            </a:r>
            <a:r>
              <a:rPr lang="tr-TR" sz="2000" dirty="0" smtClean="0"/>
              <a:t> ele alacağız.</a:t>
            </a:r>
          </a:p>
          <a:p>
            <a:endParaRPr lang="tr-TR" sz="2100" dirty="0"/>
          </a:p>
        </p:txBody>
      </p:sp>
    </p:spTree>
    <p:extLst>
      <p:ext uri="{BB962C8B-B14F-4D97-AF65-F5344CB8AC3E}">
        <p14:creationId xmlns:p14="http://schemas.microsoft.com/office/powerpoint/2010/main" val="381276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Solution</a:t>
            </a:r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WCF </a:t>
            </a:r>
            <a:r>
              <a:rPr lang="tr-TR" smtClean="0"/>
              <a:t>Öğreniyorum</a:t>
            </a:r>
            <a:endParaRPr lang="tr-TR" dirty="0"/>
          </a:p>
        </p:txBody>
      </p:sp>
      <p:sp>
        <p:nvSpPr>
          <p:cNvPr id="5" name="Rounded Rectangle 4"/>
          <p:cNvSpPr/>
          <p:nvPr/>
        </p:nvSpPr>
        <p:spPr>
          <a:xfrm>
            <a:off x="2311599" y="2055262"/>
            <a:ext cx="2135825" cy="1008112"/>
          </a:xfrm>
          <a:prstGeom prst="round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r-TR" sz="2000" dirty="0" smtClean="0"/>
              <a:t>WCF Service</a:t>
            </a:r>
            <a:endParaRPr lang="tr-TR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2311599" y="3495422"/>
            <a:ext cx="2160240" cy="1872208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r-TR" sz="2000" dirty="0" smtClean="0"/>
              <a:t>Service Library</a:t>
            </a:r>
            <a:endParaRPr lang="tr-TR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2545625" y="4089488"/>
            <a:ext cx="1692188" cy="468052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Service Contract</a:t>
            </a:r>
            <a:endParaRPr lang="tr-TR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2545625" y="4683554"/>
            <a:ext cx="1692188" cy="468052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DataContract</a:t>
            </a:r>
            <a:endParaRPr lang="tr-TR" sz="1600" dirty="0"/>
          </a:p>
        </p:txBody>
      </p:sp>
      <p:sp>
        <p:nvSpPr>
          <p:cNvPr id="10" name="Rounded Rectangle 9"/>
          <p:cNvSpPr/>
          <p:nvPr/>
        </p:nvSpPr>
        <p:spPr>
          <a:xfrm>
            <a:off x="2533417" y="2529154"/>
            <a:ext cx="858302" cy="468052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Svc File</a:t>
            </a:r>
            <a:endParaRPr lang="tr-TR" sz="1600" dirty="0"/>
          </a:p>
        </p:txBody>
      </p:sp>
      <p:sp>
        <p:nvSpPr>
          <p:cNvPr id="11" name="Rounded Rectangle 10"/>
          <p:cNvSpPr/>
          <p:nvPr/>
        </p:nvSpPr>
        <p:spPr>
          <a:xfrm>
            <a:off x="5244707" y="3768166"/>
            <a:ext cx="1711069" cy="1307614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r-TR" sz="2000" dirty="0" smtClean="0"/>
              <a:t>Entity Library</a:t>
            </a:r>
            <a:endParaRPr lang="tr-TR" sz="2000" dirty="0"/>
          </a:p>
        </p:txBody>
      </p:sp>
      <p:cxnSp>
        <p:nvCxnSpPr>
          <p:cNvPr id="13" name="Straight Arrow Connector 12"/>
          <p:cNvCxnSpPr>
            <a:stCxn id="5" idx="2"/>
            <a:endCxn id="7" idx="0"/>
          </p:cNvCxnSpPr>
          <p:nvPr/>
        </p:nvCxnSpPr>
        <p:spPr>
          <a:xfrm>
            <a:off x="3379512" y="3063374"/>
            <a:ext cx="12207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5263926" y="1901842"/>
            <a:ext cx="1691850" cy="1307614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r-TR" sz="2000" dirty="0" smtClean="0"/>
              <a:t>Surrogate</a:t>
            </a:r>
          </a:p>
          <a:p>
            <a:pPr algn="ctr"/>
            <a:r>
              <a:rPr lang="tr-TR" sz="2000" dirty="0" smtClean="0"/>
              <a:t>Library</a:t>
            </a:r>
            <a:endParaRPr lang="tr-TR" sz="2000" dirty="0"/>
          </a:p>
        </p:txBody>
      </p:sp>
      <p:cxnSp>
        <p:nvCxnSpPr>
          <p:cNvPr id="16" name="Straight Arrow Connector 15"/>
          <p:cNvCxnSpPr>
            <a:stCxn id="7" idx="3"/>
            <a:endCxn id="11" idx="1"/>
          </p:cNvCxnSpPr>
          <p:nvPr/>
        </p:nvCxnSpPr>
        <p:spPr>
          <a:xfrm flipV="1">
            <a:off x="4471839" y="4421973"/>
            <a:ext cx="772868" cy="955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3"/>
            <a:endCxn id="15" idx="1"/>
          </p:cNvCxnSpPr>
          <p:nvPr/>
        </p:nvCxnSpPr>
        <p:spPr>
          <a:xfrm flipV="1">
            <a:off x="4471839" y="2555649"/>
            <a:ext cx="792087" cy="187587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n 23"/>
          <p:cNvSpPr/>
          <p:nvPr/>
        </p:nvSpPr>
        <p:spPr>
          <a:xfrm>
            <a:off x="7452320" y="4017480"/>
            <a:ext cx="1440160" cy="828092"/>
          </a:xfrm>
          <a:prstGeom prst="can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 smtClean="0"/>
              <a:t>Northwind</a:t>
            </a:r>
            <a:endParaRPr lang="tr-TR" sz="2400" dirty="0"/>
          </a:p>
        </p:txBody>
      </p:sp>
      <p:cxnSp>
        <p:nvCxnSpPr>
          <p:cNvPr id="25" name="Straight Arrow Connector 24"/>
          <p:cNvCxnSpPr>
            <a:stCxn id="11" idx="3"/>
            <a:endCxn id="24" idx="2"/>
          </p:cNvCxnSpPr>
          <p:nvPr/>
        </p:nvCxnSpPr>
        <p:spPr>
          <a:xfrm>
            <a:off x="6955776" y="4421973"/>
            <a:ext cx="496544" cy="955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251520" y="1981921"/>
            <a:ext cx="1224136" cy="115771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Client App</a:t>
            </a:r>
          </a:p>
        </p:txBody>
      </p:sp>
      <p:cxnSp>
        <p:nvCxnSpPr>
          <p:cNvPr id="31" name="Straight Arrow Connector 30"/>
          <p:cNvCxnSpPr>
            <a:stCxn id="30" idx="3"/>
            <a:endCxn id="5" idx="1"/>
          </p:cNvCxnSpPr>
          <p:nvPr/>
        </p:nvCxnSpPr>
        <p:spPr>
          <a:xfrm flipV="1">
            <a:off x="1475656" y="2559318"/>
            <a:ext cx="835943" cy="146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3449852" y="2529154"/>
            <a:ext cx="858302" cy="468052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.config</a:t>
            </a:r>
            <a:endParaRPr lang="tr-TR" sz="1600" dirty="0"/>
          </a:p>
        </p:txBody>
      </p:sp>
      <p:sp>
        <p:nvSpPr>
          <p:cNvPr id="39" name="Rounded Rectangle 38"/>
          <p:cNvSpPr/>
          <p:nvPr/>
        </p:nvSpPr>
        <p:spPr>
          <a:xfrm>
            <a:off x="5513708" y="2667330"/>
            <a:ext cx="1127304" cy="46805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Data Contracts</a:t>
            </a:r>
            <a:endParaRPr lang="tr-TR" sz="1600" dirty="0"/>
          </a:p>
        </p:txBody>
      </p:sp>
      <p:sp>
        <p:nvSpPr>
          <p:cNvPr id="48" name="Rounded Rectangle 47"/>
          <p:cNvSpPr/>
          <p:nvPr/>
        </p:nvSpPr>
        <p:spPr>
          <a:xfrm>
            <a:off x="5513708" y="4535814"/>
            <a:ext cx="1127304" cy="468052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 smtClean="0"/>
              <a:t>Entity Types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48548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1450</TotalTime>
  <Words>126</Words>
  <Application>Microsoft Office PowerPoint</Application>
  <PresentationFormat>On-screen Show (4:3)</PresentationFormat>
  <Paragraphs>42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Median</vt:lpstr>
      <vt:lpstr>PowerPoint Presentation</vt:lpstr>
      <vt:lpstr>Önceki Dersimizde</vt:lpstr>
      <vt:lpstr>Bu Dersimizde</vt:lpstr>
      <vt:lpstr>Solution</vt:lpstr>
    </vt:vector>
  </TitlesOfParts>
  <Company>Innova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WCF ile Servis Yaklaşımı</dc:title>
  <dc:creator>bsenyurt</dc:creator>
  <cp:keywords>wcf;wcf 4.0;soa;service oriented architecture;windows communication foundation</cp:keywords>
  <cp:lastModifiedBy>bsenyurt</cp:lastModifiedBy>
  <cp:revision>483</cp:revision>
  <dcterms:created xsi:type="dcterms:W3CDTF">2010-03-29T21:25:38Z</dcterms:created>
  <dcterms:modified xsi:type="dcterms:W3CDTF">2010-12-03T20:02:02Z</dcterms:modified>
</cp:coreProperties>
</file>